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72" r:id="rId12"/>
    <p:sldId id="273" r:id="rId13"/>
    <p:sldId id="274" r:id="rId14"/>
    <p:sldId id="265" r:id="rId15"/>
    <p:sldId id="266" r:id="rId16"/>
    <p:sldId id="267" r:id="rId17"/>
    <p:sldId id="268" r:id="rId18"/>
    <p:sldId id="269" r:id="rId19"/>
    <p:sldId id="270" r:id="rId2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199B08-F587-4F2F-B688-53AD37B60D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“As ondas atendem ao </a:t>
            </a:r>
          </a:p>
          <a:p>
            <a:r>
              <a:rPr lang="pt-BR" dirty="0"/>
              <a:t>Meu mandar: ‘Sossegai!’ </a:t>
            </a:r>
          </a:p>
          <a:p>
            <a:r>
              <a:rPr lang="pt-BR" dirty="0"/>
              <a:t>Quer seja o agitado mar, </a:t>
            </a:r>
          </a:p>
        </p:txBody>
      </p:sp>
    </p:spTree>
    <p:extLst>
      <p:ext uri="{BB962C8B-B14F-4D97-AF65-F5344CB8AC3E}">
        <p14:creationId xmlns:p14="http://schemas.microsoft.com/office/powerpoint/2010/main" val="1015083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8E9D56-E33A-4471-AE2A-6D245FB18D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ira dos homens, </a:t>
            </a:r>
          </a:p>
          <a:p>
            <a:r>
              <a:rPr lang="pt-BR" dirty="0"/>
              <a:t>o gênio do mal, </a:t>
            </a:r>
          </a:p>
          <a:p>
            <a:r>
              <a:rPr lang="pt-BR" dirty="0"/>
              <a:t>Tais águas não </a:t>
            </a:r>
          </a:p>
          <a:p>
            <a:r>
              <a:rPr lang="pt-BR" dirty="0"/>
              <a:t>podem a nau tragar </a:t>
            </a:r>
          </a:p>
        </p:txBody>
      </p:sp>
    </p:spTree>
    <p:extLst>
      <p:ext uri="{BB962C8B-B14F-4D97-AF65-F5344CB8AC3E}">
        <p14:creationId xmlns:p14="http://schemas.microsoft.com/office/powerpoint/2010/main" val="2897836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C49B70-1AE4-4DC8-8A83-33EFEE0260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leva o Senhor, </a:t>
            </a:r>
          </a:p>
          <a:p>
            <a:r>
              <a:rPr lang="pt-BR" dirty="0"/>
              <a:t>Rei do céu e mar, </a:t>
            </a:r>
          </a:p>
          <a:p>
            <a:r>
              <a:rPr lang="pt-BR" dirty="0"/>
              <a:t>Pois todos ouvem </a:t>
            </a:r>
          </a:p>
          <a:p>
            <a:r>
              <a:rPr lang="pt-BR" dirty="0"/>
              <a:t>o Meu mandar: </a:t>
            </a:r>
          </a:p>
        </p:txBody>
      </p:sp>
    </p:spTree>
    <p:extLst>
      <p:ext uri="{BB962C8B-B14F-4D97-AF65-F5344CB8AC3E}">
        <p14:creationId xmlns:p14="http://schemas.microsoft.com/office/powerpoint/2010/main" val="3617225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1F7612-9666-4023-8612-C3EC939C1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‘Sossegai! Sossegai!’ </a:t>
            </a:r>
          </a:p>
          <a:p>
            <a:r>
              <a:rPr lang="pt-BR" dirty="0"/>
              <a:t>Convosco estou </a:t>
            </a:r>
          </a:p>
          <a:p>
            <a:r>
              <a:rPr lang="pt-BR" dirty="0"/>
              <a:t>para vos salvar! </a:t>
            </a:r>
          </a:p>
          <a:p>
            <a:r>
              <a:rPr lang="pt-BR" dirty="0"/>
              <a:t>Sim, sossegai!”</a:t>
            </a:r>
          </a:p>
        </p:txBody>
      </p:sp>
    </p:spTree>
    <p:extLst>
      <p:ext uri="{BB962C8B-B14F-4D97-AF65-F5344CB8AC3E}">
        <p14:creationId xmlns:p14="http://schemas.microsoft.com/office/powerpoint/2010/main" val="2713590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F0DC9B8-D725-43BE-8F97-6B0D45F079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Mestre, chegou a bonança, </a:t>
            </a:r>
          </a:p>
          <a:p>
            <a:r>
              <a:rPr lang="pt-BR" dirty="0"/>
              <a:t>Em paz eis o céu e o mar! </a:t>
            </a:r>
          </a:p>
          <a:p>
            <a:r>
              <a:rPr lang="pt-BR" dirty="0"/>
              <a:t>Em meu coração tenho calma </a:t>
            </a:r>
          </a:p>
          <a:p>
            <a:r>
              <a:rPr lang="pt-BR" dirty="0"/>
              <a:t>Que não poderá findar. </a:t>
            </a:r>
          </a:p>
        </p:txBody>
      </p:sp>
    </p:spTree>
    <p:extLst>
      <p:ext uri="{BB962C8B-B14F-4D97-AF65-F5344CB8AC3E}">
        <p14:creationId xmlns:p14="http://schemas.microsoft.com/office/powerpoint/2010/main" val="1623568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367D43E-88C5-4959-B364-60E1C03E8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Fica comigo, ó meu Mestre, </a:t>
            </a:r>
          </a:p>
          <a:p>
            <a:r>
              <a:rPr lang="pt-BR" dirty="0"/>
              <a:t>Dono da Terra e Céu! </a:t>
            </a:r>
          </a:p>
          <a:p>
            <a:r>
              <a:rPr lang="pt-BR" dirty="0"/>
              <a:t>E assim chegarei bem seguro </a:t>
            </a:r>
          </a:p>
          <a:p>
            <a:r>
              <a:rPr lang="pt-BR" dirty="0"/>
              <a:t>Ao porto, destino meu.</a:t>
            </a:r>
          </a:p>
        </p:txBody>
      </p:sp>
    </p:spTree>
    <p:extLst>
      <p:ext uri="{BB962C8B-B14F-4D97-AF65-F5344CB8AC3E}">
        <p14:creationId xmlns:p14="http://schemas.microsoft.com/office/powerpoint/2010/main" val="81983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199B08-F587-4F2F-B688-53AD37B60D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“As ondas atendem ao </a:t>
            </a:r>
          </a:p>
          <a:p>
            <a:r>
              <a:rPr lang="pt-BR" dirty="0"/>
              <a:t>Meu mandar: ‘Sossegai!’ </a:t>
            </a:r>
          </a:p>
          <a:p>
            <a:r>
              <a:rPr lang="pt-BR" dirty="0"/>
              <a:t>Quer seja o agitado mar, </a:t>
            </a:r>
          </a:p>
        </p:txBody>
      </p:sp>
    </p:spTree>
    <p:extLst>
      <p:ext uri="{BB962C8B-B14F-4D97-AF65-F5344CB8AC3E}">
        <p14:creationId xmlns:p14="http://schemas.microsoft.com/office/powerpoint/2010/main" val="385522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8E9D56-E33A-4471-AE2A-6D245FB18D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ira dos homens, </a:t>
            </a:r>
          </a:p>
          <a:p>
            <a:r>
              <a:rPr lang="pt-BR" dirty="0"/>
              <a:t>o gênio do mal, </a:t>
            </a:r>
          </a:p>
          <a:p>
            <a:r>
              <a:rPr lang="pt-BR" dirty="0"/>
              <a:t>Tais águas não </a:t>
            </a:r>
          </a:p>
          <a:p>
            <a:r>
              <a:rPr lang="pt-BR" dirty="0"/>
              <a:t>podem a nau tragar </a:t>
            </a:r>
          </a:p>
        </p:txBody>
      </p:sp>
    </p:spTree>
    <p:extLst>
      <p:ext uri="{BB962C8B-B14F-4D97-AF65-F5344CB8AC3E}">
        <p14:creationId xmlns:p14="http://schemas.microsoft.com/office/powerpoint/2010/main" val="381687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C49B70-1AE4-4DC8-8A83-33EFEE0260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leva o Senhor, </a:t>
            </a:r>
          </a:p>
          <a:p>
            <a:r>
              <a:rPr lang="pt-BR" dirty="0"/>
              <a:t>Rei do céu e mar, </a:t>
            </a:r>
          </a:p>
          <a:p>
            <a:r>
              <a:rPr lang="pt-BR" dirty="0"/>
              <a:t>Pois todos ouvem </a:t>
            </a:r>
          </a:p>
          <a:p>
            <a:r>
              <a:rPr lang="pt-BR" dirty="0"/>
              <a:t>o Meu mandar: </a:t>
            </a:r>
          </a:p>
        </p:txBody>
      </p:sp>
    </p:spTree>
    <p:extLst>
      <p:ext uri="{BB962C8B-B14F-4D97-AF65-F5344CB8AC3E}">
        <p14:creationId xmlns:p14="http://schemas.microsoft.com/office/powerpoint/2010/main" val="2381438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1F7612-9666-4023-8612-C3EC939C1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‘Sossegai! Sossegai!’ </a:t>
            </a:r>
          </a:p>
          <a:p>
            <a:r>
              <a:rPr lang="pt-BR" dirty="0"/>
              <a:t>Convosco estou </a:t>
            </a:r>
          </a:p>
          <a:p>
            <a:r>
              <a:rPr lang="pt-BR" dirty="0"/>
              <a:t>para vos salvar! </a:t>
            </a:r>
          </a:p>
          <a:p>
            <a:r>
              <a:rPr lang="pt-BR" dirty="0"/>
              <a:t>Sim, sossegai!”</a:t>
            </a:r>
          </a:p>
        </p:txBody>
      </p:sp>
    </p:spTree>
    <p:extLst>
      <p:ext uri="{BB962C8B-B14F-4D97-AF65-F5344CB8AC3E}">
        <p14:creationId xmlns:p14="http://schemas.microsoft.com/office/powerpoint/2010/main" val="39425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1DA17C4-3B1B-4266-91D0-E69766E686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Mestre, o mar se revolta, </a:t>
            </a:r>
          </a:p>
          <a:p>
            <a:r>
              <a:rPr lang="pt-BR" dirty="0"/>
              <a:t>As ondas nos dão pavor; </a:t>
            </a:r>
          </a:p>
          <a:p>
            <a:r>
              <a:rPr lang="pt-BR" dirty="0"/>
              <a:t>O céu se reveste de trevas, </a:t>
            </a:r>
          </a:p>
          <a:p>
            <a:r>
              <a:rPr lang="pt-BR" dirty="0"/>
              <a:t>Não temos um salvador! </a:t>
            </a:r>
          </a:p>
        </p:txBody>
      </p:sp>
    </p:spTree>
    <p:extLst>
      <p:ext uri="{BB962C8B-B14F-4D97-AF65-F5344CB8AC3E}">
        <p14:creationId xmlns:p14="http://schemas.microsoft.com/office/powerpoint/2010/main" val="2024108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21BF76D-23DC-4A3D-91D8-E513E52956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se Te dá que morramos? </a:t>
            </a:r>
          </a:p>
          <a:p>
            <a:r>
              <a:rPr lang="pt-BR" dirty="0"/>
              <a:t>Podes, assim, dormir, </a:t>
            </a:r>
          </a:p>
          <a:p>
            <a:r>
              <a:rPr lang="pt-BR" dirty="0"/>
              <a:t>Se a cada momento nos vemos </a:t>
            </a:r>
          </a:p>
          <a:p>
            <a:r>
              <a:rPr lang="pt-BR" dirty="0"/>
              <a:t>Já prestes a submergir?</a:t>
            </a:r>
          </a:p>
        </p:txBody>
      </p:sp>
    </p:spTree>
    <p:extLst>
      <p:ext uri="{BB962C8B-B14F-4D97-AF65-F5344CB8AC3E}">
        <p14:creationId xmlns:p14="http://schemas.microsoft.com/office/powerpoint/2010/main" val="188687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199B08-F587-4F2F-B688-53AD37B60D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“As ondas atendem ao </a:t>
            </a:r>
          </a:p>
          <a:p>
            <a:r>
              <a:rPr lang="pt-BR" dirty="0"/>
              <a:t>Meu mandar: ‘Sossegai!’ </a:t>
            </a:r>
          </a:p>
          <a:p>
            <a:r>
              <a:rPr lang="pt-BR" dirty="0"/>
              <a:t>Quer seja o agitado mar, </a:t>
            </a:r>
          </a:p>
        </p:txBody>
      </p:sp>
    </p:spTree>
    <p:extLst>
      <p:ext uri="{BB962C8B-B14F-4D97-AF65-F5344CB8AC3E}">
        <p14:creationId xmlns:p14="http://schemas.microsoft.com/office/powerpoint/2010/main" val="2901310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8E9D56-E33A-4471-AE2A-6D245FB18D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ira dos homens, </a:t>
            </a:r>
          </a:p>
          <a:p>
            <a:r>
              <a:rPr lang="pt-BR" dirty="0"/>
              <a:t>o gênio do mal, </a:t>
            </a:r>
          </a:p>
          <a:p>
            <a:r>
              <a:rPr lang="pt-BR" dirty="0"/>
              <a:t>Tais águas não </a:t>
            </a:r>
          </a:p>
          <a:p>
            <a:r>
              <a:rPr lang="pt-BR" dirty="0"/>
              <a:t>podem a nau tragar </a:t>
            </a:r>
          </a:p>
        </p:txBody>
      </p:sp>
    </p:spTree>
    <p:extLst>
      <p:ext uri="{BB962C8B-B14F-4D97-AF65-F5344CB8AC3E}">
        <p14:creationId xmlns:p14="http://schemas.microsoft.com/office/powerpoint/2010/main" val="112547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C49B70-1AE4-4DC8-8A83-33EFEE0260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leva o Senhor, </a:t>
            </a:r>
          </a:p>
          <a:p>
            <a:r>
              <a:rPr lang="pt-BR" dirty="0"/>
              <a:t>Rei do céu e mar, </a:t>
            </a:r>
          </a:p>
          <a:p>
            <a:r>
              <a:rPr lang="pt-BR" dirty="0"/>
              <a:t>Pois todos ouvem </a:t>
            </a:r>
          </a:p>
          <a:p>
            <a:r>
              <a:rPr lang="pt-BR" dirty="0"/>
              <a:t>o Meu mandar: </a:t>
            </a:r>
          </a:p>
        </p:txBody>
      </p:sp>
    </p:spTree>
    <p:extLst>
      <p:ext uri="{BB962C8B-B14F-4D97-AF65-F5344CB8AC3E}">
        <p14:creationId xmlns:p14="http://schemas.microsoft.com/office/powerpoint/2010/main" val="1489187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1F7612-9666-4023-8612-C3EC939C1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‘Sossegai! Sossegai!’ </a:t>
            </a:r>
          </a:p>
          <a:p>
            <a:r>
              <a:rPr lang="pt-BR" dirty="0"/>
              <a:t>Convosco estou </a:t>
            </a:r>
          </a:p>
          <a:p>
            <a:r>
              <a:rPr lang="pt-BR" dirty="0"/>
              <a:t>para vos salvar! </a:t>
            </a:r>
          </a:p>
          <a:p>
            <a:r>
              <a:rPr lang="pt-BR" dirty="0"/>
              <a:t>Sim, sossegai!”</a:t>
            </a:r>
          </a:p>
        </p:txBody>
      </p:sp>
    </p:spTree>
    <p:extLst>
      <p:ext uri="{BB962C8B-B14F-4D97-AF65-F5344CB8AC3E}">
        <p14:creationId xmlns:p14="http://schemas.microsoft.com/office/powerpoint/2010/main" val="304302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434B45-3653-44CD-B957-1C7B9ADBBA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Mestre, na minha tristeza </a:t>
            </a:r>
          </a:p>
          <a:p>
            <a:r>
              <a:rPr lang="pt-BR" dirty="0"/>
              <a:t>Estou quase a sucumbir; </a:t>
            </a:r>
          </a:p>
          <a:p>
            <a:r>
              <a:rPr lang="pt-BR" dirty="0"/>
              <a:t>A dor que perturba </a:t>
            </a:r>
            <a:r>
              <a:rPr lang="pt-BR" dirty="0" err="1"/>
              <a:t>minh’alma</a:t>
            </a:r>
            <a:r>
              <a:rPr lang="pt-BR" dirty="0"/>
              <a:t>, </a:t>
            </a:r>
          </a:p>
          <a:p>
            <a:r>
              <a:rPr lang="pt-BR" dirty="0"/>
              <a:t>Eu peço-Te, vem banir! </a:t>
            </a:r>
          </a:p>
        </p:txBody>
      </p:sp>
    </p:spTree>
    <p:extLst>
      <p:ext uri="{BB962C8B-B14F-4D97-AF65-F5344CB8AC3E}">
        <p14:creationId xmlns:p14="http://schemas.microsoft.com/office/powerpoint/2010/main" val="4034953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SOSSEGAI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EAB367B-3478-4426-AA9A-BEDB7B45C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 ondas do mar </a:t>
            </a:r>
          </a:p>
          <a:p>
            <a:r>
              <a:rPr lang="pt-BR" dirty="0"/>
              <a:t>que me encobrem, </a:t>
            </a:r>
          </a:p>
          <a:p>
            <a:r>
              <a:rPr lang="pt-BR" dirty="0"/>
              <a:t>Quem me fará sair? </a:t>
            </a:r>
          </a:p>
          <a:p>
            <a:r>
              <a:rPr lang="pt-BR" dirty="0"/>
              <a:t>Pereço sem Ti, ó meu Mestre; </a:t>
            </a:r>
          </a:p>
          <a:p>
            <a:r>
              <a:rPr lang="pt-BR" dirty="0"/>
              <a:t>Vem logo, vem me acudir! </a:t>
            </a:r>
          </a:p>
        </p:txBody>
      </p:sp>
    </p:spTree>
    <p:extLst>
      <p:ext uri="{BB962C8B-B14F-4D97-AF65-F5344CB8AC3E}">
        <p14:creationId xmlns:p14="http://schemas.microsoft.com/office/powerpoint/2010/main" val="2108946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214</Words>
  <Application>Microsoft Office PowerPoint</Application>
  <PresentationFormat>Apresentação na tela (16:9)</PresentationFormat>
  <Paragraphs>108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  <vt:lpstr>SOSSEGAI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2019-06-12T22:59:58Z</dcterms:modified>
</cp:coreProperties>
</file>

<file path=docProps/thumbnail.jpeg>
</file>